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4" r:id="rId4"/>
    <p:sldId id="258" r:id="rId5"/>
    <p:sldId id="259" r:id="rId6"/>
    <p:sldId id="261" r:id="rId7"/>
    <p:sldId id="262" r:id="rId8"/>
    <p:sldId id="265" r:id="rId9"/>
    <p:sldId id="263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19D"/>
    <a:srgbClr val="13239D"/>
    <a:srgbClr val="000000"/>
    <a:srgbClr val="27467D"/>
    <a:srgbClr val="CDAF27"/>
    <a:srgbClr val="D86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1" y="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9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0FB5-8F0A-4C33-900F-0909640A6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0BAC4-E7E3-4EF0-AE55-FCA3F3DD0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BA277-3478-4026-A184-8050DB752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423E7-54D3-4A92-A65A-5661D8FC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9D54F-E298-4AF7-912B-818DFCB6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1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B7E28C-D20B-46A3-BEF7-D4F46510B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62756-E0A8-41E1-8A3C-523F5EE2D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CB747-47C7-420B-A728-9B3EDE382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E29A8-2246-41FF-BBD8-588A284F3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AAADC-09F6-461B-BE40-4E8FA5974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6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19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79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3047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285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18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8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D036-557B-4E8C-8D24-AE6BF5D30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8AB10-843F-46F8-9C32-68E4D5B7E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74A58-7E49-4192-82C3-9B7C32502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3D6B0-4A2F-4CF7-AF26-632E3669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60671-BAFD-4ADC-BD52-17E0950E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50A52-EDC5-4966-89B4-2F7B6C4D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2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F24E-7CD0-478E-94E9-DE0C03CE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A88460-0FC5-4C7E-BA7C-2D741A7C02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CD25F-C9AC-49C2-852D-09F006E64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570090-399D-4200-8B67-EC209DD3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420E5-B606-4B04-8EE9-0CB4A7D31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FA7F2-17A3-4E05-99C5-FD68752A5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1766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D00330-D0E0-496D-A573-0D0159736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52016"/>
            <a:ext cx="12192000" cy="85100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E3D86B-8BE6-4E33-9A6F-E60E0604A4CA}"/>
              </a:ext>
            </a:extLst>
          </p:cNvPr>
          <p:cNvSpPr txBox="1"/>
          <p:nvPr/>
        </p:nvSpPr>
        <p:spPr>
          <a:xfrm>
            <a:off x="10403840" y="6573818"/>
            <a:ext cx="1788160" cy="284182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Michael Roberts</a:t>
            </a:r>
          </a:p>
        </p:txBody>
      </p:sp>
    </p:spTree>
    <p:extLst>
      <p:ext uri="{BB962C8B-B14F-4D97-AF65-F5344CB8AC3E}">
        <p14:creationId xmlns:p14="http://schemas.microsoft.com/office/powerpoint/2010/main" val="3841130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2C62842-0D5A-4B10-A903-F9BCBE903B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" r="14758" b="2113"/>
          <a:stretch/>
        </p:blipFill>
        <p:spPr>
          <a:xfrm>
            <a:off x="0" y="1"/>
            <a:ext cx="12192000" cy="68366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8FF7A9-F858-404C-9B0E-BB31A6393150}"/>
              </a:ext>
            </a:extLst>
          </p:cNvPr>
          <p:cNvSpPr txBox="1"/>
          <p:nvPr/>
        </p:nvSpPr>
        <p:spPr>
          <a:xfrm>
            <a:off x="7551174" y="6559689"/>
            <a:ext cx="4640826" cy="276999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352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12475C-E21A-4EB3-87E4-71162CA3B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840"/>
            <a:ext cx="12204841" cy="70916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59C796-BDC0-4D63-AEA4-3C198D96D8DE}"/>
              </a:ext>
            </a:extLst>
          </p:cNvPr>
          <p:cNvSpPr txBox="1"/>
          <p:nvPr/>
        </p:nvSpPr>
        <p:spPr>
          <a:xfrm>
            <a:off x="10586720" y="6563360"/>
            <a:ext cx="1605280" cy="276999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Ted McGrath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26DB2E-BEB0-4E9B-B228-7E13281E7C33}"/>
              </a:ext>
            </a:extLst>
          </p:cNvPr>
          <p:cNvSpPr txBox="1"/>
          <p:nvPr/>
        </p:nvSpPr>
        <p:spPr>
          <a:xfrm>
            <a:off x="264160" y="244603"/>
            <a:ext cx="4165950" cy="2062103"/>
          </a:xfrm>
          <a:prstGeom prst="rect">
            <a:avLst/>
          </a:prstGeom>
          <a:solidFill>
            <a:srgbClr val="000000">
              <a:alpha val="78824"/>
            </a:srgbClr>
          </a:solidFill>
        </p:spPr>
        <p:txBody>
          <a:bodyPr wrap="square" rtlCol="0">
            <a:spAutoFit/>
          </a:bodyPr>
          <a:lstStyle/>
          <a:p>
            <a:pPr marL="182880">
              <a:spcBef>
                <a:spcPts val="100"/>
              </a:spcBef>
            </a:pP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Tuesday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at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noon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during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summer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 Valle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area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12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8F3F5B8-D768-4E2F-83AA-D64347848D47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Cada vez hay </a:t>
            </a:r>
            <a:r>
              <a:rPr lang="es-MX" sz="28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más ciclistas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 la 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Ciudad de México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A30F7D2-A830-4FA9-81C4-FF8C5D6A9A58}"/>
              </a:ext>
            </a:extLst>
          </p:cNvPr>
          <p:cNvGrpSpPr/>
          <p:nvPr/>
        </p:nvGrpSpPr>
        <p:grpSpPr>
          <a:xfrm>
            <a:off x="594261" y="999436"/>
            <a:ext cx="11003478" cy="5644513"/>
            <a:chOff x="97496" y="663880"/>
            <a:chExt cx="11333996" cy="5814060"/>
          </a:xfrm>
        </p:grpSpPr>
        <p:pic>
          <p:nvPicPr>
            <p:cNvPr id="12" name="Picture 11" descr="Chart, line chart&#10;&#10;Description automatically generated">
              <a:extLst>
                <a:ext uri="{FF2B5EF4-FFF2-40B4-BE49-F238E27FC236}">
                  <a16:creationId xmlns:a16="http://schemas.microsoft.com/office/drawing/2014/main" id="{CB3E85FC-6431-435F-887A-0C93EDC15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"/>
            <a:stretch/>
          </p:blipFill>
          <p:spPr>
            <a:xfrm>
              <a:off x="97496" y="663880"/>
              <a:ext cx="10309372" cy="581406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5DE9013-7F9E-4E3A-8229-4EA7853B0751}"/>
                </a:ext>
              </a:extLst>
            </p:cNvPr>
            <p:cNvSpPr txBox="1"/>
            <p:nvPr/>
          </p:nvSpPr>
          <p:spPr>
            <a:xfrm>
              <a:off x="9821104" y="3772883"/>
              <a:ext cx="1171527" cy="3487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600" dirty="0">
                  <a:solidFill>
                    <a:srgbClr val="27467D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Reforma</a:t>
              </a:r>
              <a:endParaRPr lang="en-US" sz="1600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F2635DC-4D25-4A3B-9F94-2E4961F24DB0}"/>
                </a:ext>
              </a:extLst>
            </p:cNvPr>
            <p:cNvSpPr txBox="1"/>
            <p:nvPr/>
          </p:nvSpPr>
          <p:spPr>
            <a:xfrm>
              <a:off x="9795384" y="4629563"/>
              <a:ext cx="1636107" cy="3487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600" dirty="0">
                  <a:solidFill>
                    <a:srgbClr val="D86E48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Patriotismo</a:t>
              </a:r>
              <a:endParaRPr lang="en-US" sz="1600" dirty="0">
                <a:solidFill>
                  <a:srgbClr val="D86E48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151DA19-1E62-4A78-BF01-5756ED2A5D8F}"/>
                </a:ext>
              </a:extLst>
            </p:cNvPr>
            <p:cNvSpPr txBox="1"/>
            <p:nvPr/>
          </p:nvSpPr>
          <p:spPr>
            <a:xfrm>
              <a:off x="9795385" y="5048464"/>
              <a:ext cx="1636107" cy="3487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600" dirty="0">
                  <a:solidFill>
                    <a:srgbClr val="CDAF27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Revolución</a:t>
              </a:r>
              <a:endParaRPr lang="en-US" sz="1600" dirty="0">
                <a:solidFill>
                  <a:srgbClr val="CDAF27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346340C-7F47-4570-A6DD-00F5409B1E1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686DAA-0E2F-410E-BD1A-82EB03879BF8}"/>
              </a:ext>
            </a:extLst>
          </p:cNvPr>
          <p:cNvSpPr txBox="1"/>
          <p:nvPr/>
        </p:nvSpPr>
        <p:spPr>
          <a:xfrm>
            <a:off x="8684910" y="919216"/>
            <a:ext cx="2202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¿Inicio de COVID?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2C0C38-50DE-4B99-8410-06AB83800E2A}"/>
              </a:ext>
            </a:extLst>
          </p:cNvPr>
          <p:cNvSpPr txBox="1"/>
          <p:nvPr/>
        </p:nvSpPr>
        <p:spPr>
          <a:xfrm>
            <a:off x="6350000" y="830595"/>
            <a:ext cx="1884216" cy="527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¿Apertura de nuevas ciclovías?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60285F-1460-4C48-83B1-D9C5BFA4D872}"/>
              </a:ext>
            </a:extLst>
          </p:cNvPr>
          <p:cNvCxnSpPr>
            <a:cxnSpLocks/>
          </p:cNvCxnSpPr>
          <p:nvPr/>
        </p:nvCxnSpPr>
        <p:spPr>
          <a:xfrm flipV="1">
            <a:off x="6489290" y="1358545"/>
            <a:ext cx="0" cy="1294848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C5B3E2-BFBA-4AAB-85F5-E3761AA610A2}"/>
              </a:ext>
            </a:extLst>
          </p:cNvPr>
          <p:cNvCxnSpPr>
            <a:cxnSpLocks/>
          </p:cNvCxnSpPr>
          <p:nvPr/>
        </p:nvCxnSpPr>
        <p:spPr>
          <a:xfrm flipV="1">
            <a:off x="8802897" y="1238866"/>
            <a:ext cx="0" cy="47210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340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BC4AA46-86BB-4CA6-9B5C-2022D28ED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41" y="565242"/>
            <a:ext cx="11232432" cy="6015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F3F5B8-D768-4E2F-83AA-D64347848D47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Every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more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cyclists</a:t>
            </a:r>
            <a:r>
              <a:rPr lang="es-MX" sz="28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Mexico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City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46340C-7F47-4570-A6DD-00F5409B1E1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686DAA-0E2F-410E-BD1A-82EB03879BF8}"/>
              </a:ext>
            </a:extLst>
          </p:cNvPr>
          <p:cNvSpPr txBox="1"/>
          <p:nvPr/>
        </p:nvSpPr>
        <p:spPr>
          <a:xfrm>
            <a:off x="8803152" y="893762"/>
            <a:ext cx="2202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¿COVID-19?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C5B3E2-BFBA-4AAB-85F5-E3761AA610A2}"/>
              </a:ext>
            </a:extLst>
          </p:cNvPr>
          <p:cNvCxnSpPr>
            <a:cxnSpLocks/>
          </p:cNvCxnSpPr>
          <p:nvPr/>
        </p:nvCxnSpPr>
        <p:spPr>
          <a:xfrm flipV="1">
            <a:off x="8952669" y="1201539"/>
            <a:ext cx="0" cy="47431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1776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sunburst chart&#10;&#10;Description automatically generated">
            <a:extLst>
              <a:ext uri="{FF2B5EF4-FFF2-40B4-BE49-F238E27FC236}">
                <a16:creationId xmlns:a16="http://schemas.microsoft.com/office/drawing/2014/main" id="{7FA1DACC-7BE7-4D15-8071-4FD2DBF16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68" y="522805"/>
            <a:ext cx="8294369" cy="6422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892C53-0A2B-48BB-B79D-8CD320D623D7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Estudio de Conteo Ciclista 2018,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25D79-8085-4743-B65A-83AA7059043E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them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still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afraid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suffering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639CCD-6C9D-4DC6-A0D7-010CE12A61AD}"/>
              </a:ext>
            </a:extLst>
          </p:cNvPr>
          <p:cNvSpPr txBox="1"/>
          <p:nvPr/>
        </p:nvSpPr>
        <p:spPr>
          <a:xfrm>
            <a:off x="7566232" y="1910771"/>
            <a:ext cx="408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Injury</a:t>
            </a:r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disability</a:t>
            </a:r>
            <a:endParaRPr lang="en-US" sz="2000" spc="-100" dirty="0">
              <a:solidFill>
                <a:srgbClr val="13239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11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0B4941-8E12-46C9-8550-7160B38F0AEF}"/>
              </a:ext>
            </a:extLst>
          </p:cNvPr>
          <p:cNvSpPr txBox="1"/>
          <p:nvPr/>
        </p:nvSpPr>
        <p:spPr>
          <a:xfrm>
            <a:off x="325120" y="206132"/>
            <a:ext cx="1154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wants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¿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could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C18AA-8D3D-42AC-AE67-4034B8688646}"/>
              </a:ext>
            </a:extLst>
          </p:cNvPr>
          <p:cNvSpPr txBox="1"/>
          <p:nvPr/>
        </p:nvSpPr>
        <p:spPr>
          <a:xfrm>
            <a:off x="2200396" y="1713889"/>
            <a:ext cx="5349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es-MX" sz="4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3C4C3C-D5B7-4CE2-816B-80D3D34603F2}"/>
              </a:ext>
            </a:extLst>
          </p:cNvPr>
          <p:cNvSpPr txBox="1"/>
          <p:nvPr/>
        </p:nvSpPr>
        <p:spPr>
          <a:xfrm>
            <a:off x="1494276" y="145601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1489B9-2F9C-4D23-86BC-68264655F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120" y="1713889"/>
            <a:ext cx="4810760" cy="4788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DA39FA-44F2-4BD2-AB45-66661212B195}"/>
              </a:ext>
            </a:extLst>
          </p:cNvPr>
          <p:cNvSpPr txBox="1"/>
          <p:nvPr/>
        </p:nvSpPr>
        <p:spPr>
          <a:xfrm>
            <a:off x="1494276" y="278697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DEFADB-75A3-4303-BE6A-61AC6D926F7D}"/>
              </a:ext>
            </a:extLst>
          </p:cNvPr>
          <p:cNvSpPr txBox="1"/>
          <p:nvPr/>
        </p:nvSpPr>
        <p:spPr>
          <a:xfrm>
            <a:off x="1494276" y="4104378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A60196-E308-41FF-BA65-D4D9E388442B}"/>
              </a:ext>
            </a:extLst>
          </p:cNvPr>
          <p:cNvSpPr txBox="1"/>
          <p:nvPr/>
        </p:nvSpPr>
        <p:spPr>
          <a:xfrm>
            <a:off x="2284216" y="303224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454760-2EDD-416F-A3AA-82475D9712AC}"/>
              </a:ext>
            </a:extLst>
          </p:cNvPr>
          <p:cNvSpPr txBox="1"/>
          <p:nvPr/>
        </p:nvSpPr>
        <p:spPr>
          <a:xfrm>
            <a:off x="2284216" y="435059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Hour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BD6BE9-AEC3-464B-81B5-F728163CF2DB}"/>
              </a:ext>
            </a:extLst>
          </p:cNvPr>
          <p:cNvSpPr txBox="1"/>
          <p:nvPr/>
        </p:nvSpPr>
        <p:spPr>
          <a:xfrm>
            <a:off x="1494276" y="5422732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A1AF57-E519-4E85-AD11-0019F656C2C3}"/>
              </a:ext>
            </a:extLst>
          </p:cNvPr>
          <p:cNvSpPr txBox="1"/>
          <p:nvPr/>
        </p:nvSpPr>
        <p:spPr>
          <a:xfrm>
            <a:off x="2284216" y="566895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Area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5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  <p:bldP spid="12" grpId="0"/>
      <p:bldP spid="14" grpId="0"/>
      <p:bldP spid="11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14458C2-915B-4B4E-B031-D0DA18307875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3ECB7-F405-4E74-92EE-ED7421648B87}"/>
              </a:ext>
            </a:extLst>
          </p:cNvPr>
          <p:cNvSpPr txBox="1"/>
          <p:nvPr/>
        </p:nvSpPr>
        <p:spPr>
          <a:xfrm>
            <a:off x="235954" y="43148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Summer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time.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D4837F4E-D330-4E1F-9906-708EA8A695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77" y="840656"/>
            <a:ext cx="9433378" cy="555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86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AB1FDF-6A84-4834-9E21-4EC835152179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CC0B1E-6955-4D82-B564-205788010EDC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beginning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week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time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Bar chart&#10;&#10;Description automatically generated">
            <a:extLst>
              <a:ext uri="{FF2B5EF4-FFF2-40B4-BE49-F238E27FC236}">
                <a16:creationId xmlns:a16="http://schemas.microsoft.com/office/drawing/2014/main" id="{778B9C82-1580-4742-85BB-FCDF81CA7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909" y="859220"/>
            <a:ext cx="8572182" cy="554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169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B1B9F7-4EAC-4ED5-97A7-65438FA319D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22C66-A36D-4B13-8103-5B19804CEAA4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even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considering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amount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people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C516FB7-8325-42C7-AC26-086C3E57D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15" y="1010255"/>
            <a:ext cx="9190569" cy="542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18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615604A-CEF8-4A9E-9365-0E223A1A15E0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6750DF-BA0F-415E-9589-4EAAA301CE15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As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sun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goes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down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more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18291769-B438-466B-9B13-BB3FBBC1E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782" y="1170946"/>
            <a:ext cx="8511390" cy="520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08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217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Galan</dc:creator>
  <cp:lastModifiedBy>Francisco Galan</cp:lastModifiedBy>
  <cp:revision>32</cp:revision>
  <dcterms:created xsi:type="dcterms:W3CDTF">2020-12-19T13:41:30Z</dcterms:created>
  <dcterms:modified xsi:type="dcterms:W3CDTF">2021-04-23T22:03:16Z</dcterms:modified>
</cp:coreProperties>
</file>